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6193" autoAdjust="0"/>
  </p:normalViewPr>
  <p:slideViewPr>
    <p:cSldViewPr snapToGrid="0">
      <p:cViewPr varScale="1">
        <p:scale>
          <a:sx n="127" d="100"/>
          <a:sy n="127" d="100"/>
        </p:scale>
        <p:origin x="7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r>
              <a:rPr lang="en-US" dirty="0"/>
              <a:t>So my name is Glen.</a:t>
            </a:r>
          </a:p>
          <a:p>
            <a:endParaRPr lang="en-US" dirty="0"/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web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this means functions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r>
              <a:rPr lang="en-US" dirty="0"/>
              <a:t>And in 1998, we get our first AJAX/</a:t>
            </a:r>
            <a:r>
              <a:rPr lang="en-US" dirty="0" err="1"/>
              <a:t>XMLHttp</a:t>
            </a:r>
            <a:r>
              <a:rPr lang="en-US" dirty="0"/>
              <a:t> efforts.</a:t>
            </a:r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create the notion of a Promise.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</a:p>
          <a:p>
            <a:r>
              <a:rPr lang="en-US" dirty="0"/>
              <a:t>(sometimes called a Future or Deferred in other languages)</a:t>
            </a:r>
          </a:p>
          <a:p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underneath a promise is just a bunch of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(and B and C and D and eventually A+)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So cute!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goal of Awesome Engineering </a:t>
            </a:r>
          </a:p>
          <a:p>
            <a:r>
              <a:rPr lang="en-US" dirty="0"/>
              <a:t>Was to come up with a stable, secure, robust Set of tooling </a:t>
            </a:r>
          </a:p>
          <a:p>
            <a:r>
              <a:rPr lang="en-US" dirty="0"/>
              <a:t>for building enterprise applications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</a:t>
            </a:r>
          </a:p>
          <a:p>
            <a:r>
              <a:rPr lang="en-US" dirty="0"/>
              <a:t>Filling a bug or two, </a:t>
            </a:r>
          </a:p>
          <a:p>
            <a:r>
              <a:rPr lang="en-US" dirty="0"/>
              <a:t>Or just generally talking with me about the enterprise problems you see.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r>
              <a:rPr lang="en-US" dirty="0"/>
              <a:t>wait...</a:t>
            </a:r>
          </a:p>
          <a:p>
            <a:r>
              <a:rPr lang="en-US" dirty="0"/>
              <a:t>for a promise to resolve or reject.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picture of my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 now that we know Async/Await is awesome,</a:t>
            </a:r>
          </a:p>
          <a:p>
            <a:r>
              <a:rPr lang="en-US" dirty="0"/>
              <a:t>Let take a look at how we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promise.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say we want to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writes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writes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r>
              <a:rPr lang="en-US" dirty="0"/>
              <a:t>Long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from the promise example.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awaits a call to sleep with 1000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ends,</a:t>
            </a:r>
          </a:p>
          <a:p>
            <a:r>
              <a:rPr lang="en-US" dirty="0"/>
              <a:t>and it writes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endParaRPr lang="en-US" dirty="0"/>
          </a:p>
          <a:p>
            <a:r>
              <a:rPr lang="en-US" dirty="0"/>
              <a:t>That said, lets dive a little deeper into the async/await structure…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use "await"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normal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r>
              <a:rPr lang="en-US" dirty="0"/>
              <a:t>and then the async function execution will continue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 at all, so</a:t>
            </a:r>
          </a:p>
          <a:p>
            <a:r>
              <a:rPr lang="en-US" dirty="0"/>
              <a:t>tasks waiting in the execution stack will continue to run while paused.</a:t>
            </a:r>
          </a:p>
          <a:p>
            <a:endParaRPr lang="en-US" dirty="0"/>
          </a:p>
          <a:p>
            <a:r>
              <a:rPr lang="en-US" dirty="0"/>
              <a:t>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await will wrap the value in an immediately resolving promise.</a:t>
            </a:r>
          </a:p>
          <a:p>
            <a:r>
              <a:rPr lang="en-US" dirty="0"/>
              <a:t>So saying this is functionally the same as saying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arguments.</a:t>
            </a:r>
          </a:p>
          <a:p>
            <a:endParaRPr lang="en-US" dirty="0"/>
          </a:p>
          <a:p>
            <a:r>
              <a:rPr lang="en-US" dirty="0"/>
              <a:t>So that’s the basics,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await doesn’t really save you from writing Promises,</a:t>
            </a:r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probably know me from here</a:t>
            </a:r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 and warning.</a:t>
            </a:r>
          </a:p>
          <a:p>
            <a:r>
              <a:rPr lang="en-US" dirty="0"/>
              <a:t>Which you are almost certainly aware of if you've every used promises.</a:t>
            </a:r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for-loops.</a:t>
            </a:r>
          </a:p>
          <a:p>
            <a:endParaRPr lang="en-US" dirty="0"/>
          </a:p>
          <a:p>
            <a:r>
              <a:rPr lang="en-US" dirty="0"/>
              <a:t>By and large we no longer really use for loops for iterating over arrays anymore.</a:t>
            </a:r>
          </a:p>
          <a:p>
            <a:r>
              <a:rPr lang="en-US" dirty="0"/>
              <a:t>Instead we use Array methods 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method.</a:t>
            </a:r>
          </a:p>
          <a:p>
            <a:endParaRPr lang="en-US" dirty="0"/>
          </a:p>
          <a:p>
            <a:r>
              <a:rPr lang="en-US" dirty="0"/>
              <a:t>However, if the iteration method needs to await 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map function will actually return BEFORE the await functions have resolved.</a:t>
            </a:r>
          </a:p>
          <a:p>
            <a:endParaRPr lang="en-US" dirty="0"/>
          </a:p>
          <a:p>
            <a:r>
              <a:rPr lang="en-US" dirty="0"/>
              <a:t>So When await is involved in array iteration,</a:t>
            </a:r>
          </a:p>
          <a:p>
            <a:r>
              <a:rPr lang="en-US" dirty="0"/>
              <a:t>the trick is to return an array of promises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wrap that in a </a:t>
            </a:r>
            <a:r>
              <a:rPr lang="en-US" dirty="0" err="1"/>
              <a:t>promise.all</a:t>
            </a:r>
            <a:r>
              <a:rPr lang="en-US" dirty="0"/>
              <a:t>() call</a:t>
            </a:r>
          </a:p>
          <a:p>
            <a:r>
              <a:rPr lang="en-US" dirty="0"/>
              <a:t>and await on that.</a:t>
            </a:r>
          </a:p>
          <a:p>
            <a:endParaRPr lang="en-US" dirty="0"/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endParaRPr lang="en-US" dirty="0"/>
          </a:p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at this point.</a:t>
            </a:r>
          </a:p>
          <a:p>
            <a:r>
              <a:rPr lang="en-US" dirty="0" err="1"/>
              <a:t>nodejs</a:t>
            </a:r>
            <a:r>
              <a:rPr lang="en-US" dirty="0"/>
              <a:t> v10 adds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which give us promise versions of all the fs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</a:t>
            </a:r>
            <a:r>
              <a:rPr lang="en-US" dirty="0" err="1"/>
              <a:t>util.promisify</a:t>
            </a:r>
            <a:r>
              <a:rPr lang="en-US" dirty="0"/>
              <a:t>() can be used to convert node callback calls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 careful about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utils.promisify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be careful about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utils.promisify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Also, previously when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for supporting top-level await for ES2019.</a:t>
            </a:r>
          </a:p>
          <a:p>
            <a:r>
              <a:rPr lang="en-US" dirty="0"/>
              <a:t>and there are work arounds such as using an IIFE or the like.</a:t>
            </a:r>
          </a:p>
          <a:p>
            <a:endParaRPr lang="en-US" dirty="0"/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Right now.</a:t>
            </a:r>
          </a:p>
          <a:p>
            <a:endParaRPr lang="en-US" dirty="0"/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r>
              <a:rPr lang="en-US" dirty="0"/>
              <a:t>and we can finally move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for scaling up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I'll hit you with the sales pitch in a few minutes.</a:t>
            </a:r>
          </a:p>
          <a:p>
            <a:endParaRPr lang="en-US" dirty="0"/>
          </a:p>
          <a:p>
            <a:r>
              <a:rPr lang="en-US" dirty="0"/>
              <a:t>But for today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stop “Awaiting" and resolve your feelings for using async/await... before the rest of the world rejects you.</a:t>
            </a:r>
          </a:p>
          <a:p>
            <a:endParaRPr lang="en-US" dirty="0"/>
          </a:p>
          <a:p>
            <a:r>
              <a:rPr lang="en-US" dirty="0"/>
              <a:t>Thank you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probably know me from here</a:t>
            </a:r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Async!</a:t>
            </a:r>
          </a:p>
          <a:p>
            <a:r>
              <a:rPr lang="en-US" dirty="0"/>
              <a:t>(I promise that will be the last pun of the night unless Sal gets crazy again and grabs the mic)</a:t>
            </a:r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/>
              <a:t>HelloWorld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assert.equal</a:t>
            </a:r>
            <a:r>
              <a:rPr lang="en-US" sz="3200" b="1" dirty="0">
                <a:solidFill>
                  <a:srgbClr val="00B050"/>
                </a:solidFill>
              </a:rPr>
              <a:t>(await</a:t>
            </a:r>
            <a:r>
              <a:rPr lang="en-US" sz="3200" b="1" dirty="0"/>
              <a:t> square(4),16);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let x = 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return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2758</Words>
  <Application>Microsoft Office PowerPoint</Application>
  <PresentationFormat>Widescreen</PresentationFormat>
  <Paragraphs>777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</cp:lastModifiedBy>
  <cp:revision>36</cp:revision>
  <dcterms:created xsi:type="dcterms:W3CDTF">2018-12-04T17:37:47Z</dcterms:created>
  <dcterms:modified xsi:type="dcterms:W3CDTF">2018-12-05T19:48:52Z</dcterms:modified>
</cp:coreProperties>
</file>